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60" r:id="rId2"/>
    <p:sldId id="261" r:id="rId3"/>
    <p:sldId id="264" r:id="rId4"/>
    <p:sldId id="265" r:id="rId5"/>
    <p:sldId id="259" r:id="rId6"/>
    <p:sldId id="258" r:id="rId7"/>
    <p:sldId id="262" r:id="rId8"/>
    <p:sldId id="263" r:id="rId9"/>
    <p:sldId id="266" r:id="rId10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921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086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88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6161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5/3/2022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022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5/3/2022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5384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5/3/2022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4050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5/3/2022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010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5/3/2022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4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5/3/2022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0580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7550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5/3/2022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132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3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4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igifab-oulu.com/wp-admin/edit.php" TargetMode="External"/><Relationship Id="rId2" Type="http://schemas.openxmlformats.org/officeDocument/2006/relationships/hyperlink" Target="https://github.com/matiaspaavilainen/FabLab-Project14.gi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63B06BE-EA23-41F8-95FA-C2121903A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BD58E42-9528-4E37-BD4B-D2153C0E3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970E89-53DB-65AF-EA9D-A31ACD0F4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3249" y="1348844"/>
            <a:ext cx="5716338" cy="3042706"/>
          </a:xfrm>
        </p:spPr>
        <p:txBody>
          <a:bodyPr>
            <a:normAutofit/>
          </a:bodyPr>
          <a:lstStyle/>
          <a:p>
            <a:r>
              <a:rPr lang="fi-FI" sz="6000" dirty="0">
                <a:solidFill>
                  <a:schemeClr val="bg1"/>
                </a:solidFill>
                <a:latin typeface="Century Gothic" panose="020B0502020202020204" pitchFamily="34" charset="0"/>
              </a:rPr>
              <a:t>Group 14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079005-2AB9-C21C-E47D-F7D19936DA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33786" y="4682061"/>
            <a:ext cx="5355264" cy="95097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fi-FI" dirty="0" err="1">
                <a:solidFill>
                  <a:schemeClr val="bg1"/>
                </a:solidFill>
                <a:latin typeface="Century Gothic" panose="020B0502020202020204" pitchFamily="34" charset="0"/>
              </a:rPr>
              <a:t>alarmclock</a:t>
            </a:r>
            <a:r>
              <a:rPr lang="fi-FI" dirty="0">
                <a:solidFill>
                  <a:schemeClr val="bg1"/>
                </a:solidFill>
                <a:latin typeface="Century Gothic" panose="020B0502020202020204" pitchFamily="34" charset="0"/>
              </a:rPr>
              <a:t> </a:t>
            </a:r>
            <a:r>
              <a:rPr lang="fi-FI" dirty="0" err="1">
                <a:solidFill>
                  <a:schemeClr val="bg1"/>
                </a:solidFill>
                <a:latin typeface="Century Gothic" panose="020B0502020202020204" pitchFamily="34" charset="0"/>
              </a:rPr>
              <a:t>car</a:t>
            </a:r>
            <a:endParaRPr lang="fi-FI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5" name="Picture 4" descr="A toy car on a table&#10;&#10;Description automatically generated with low confidence">
            <a:extLst>
              <a:ext uri="{FF2B5EF4-FFF2-40B4-BE49-F238E27FC236}">
                <a16:creationId xmlns:a16="http://schemas.microsoft.com/office/drawing/2014/main" id="{3CC44D74-6BAB-9510-BA57-75ABDA7934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84" t="15378" r="13236" b="13431"/>
          <a:stretch/>
        </p:blipFill>
        <p:spPr>
          <a:xfrm>
            <a:off x="616738" y="632810"/>
            <a:ext cx="4572962" cy="559238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ABD1344-3ECB-4121-9DA5-5803B789F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512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0777ED6-C75F-413D-B1A7-A874848594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738CB9E-8778-46C8-9564-691BCFA6C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2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9FAAFDA8-0685-4629-AEF8-A47DD6E975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3655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5406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10588-6151-FB76-E9AB-BE63403EF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05861"/>
            <a:ext cx="10058400" cy="1371600"/>
          </a:xfrm>
        </p:spPr>
        <p:txBody>
          <a:bodyPr/>
          <a:lstStyle/>
          <a:p>
            <a:r>
              <a:rPr lang="en-GB" dirty="0">
                <a:solidFill>
                  <a:schemeClr val="tx1"/>
                </a:solidFill>
                <a:latin typeface="Century Gothic" panose="020B0502020202020204" pitchFamily="34" charset="0"/>
              </a:rPr>
              <a:t>Summary of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DA4B12-EA3F-0E5E-9102-61451C172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00613"/>
            <a:ext cx="10058400" cy="4252131"/>
          </a:xfrm>
          <a:noFill/>
        </p:spPr>
        <p:txBody>
          <a:bodyPr>
            <a:normAutofit/>
          </a:bodyPr>
          <a:lstStyle/>
          <a:p>
            <a:r>
              <a:rPr lang="en-GB" dirty="0">
                <a:latin typeface="Century Gothic" panose="020B0502020202020204" pitchFamily="34" charset="0"/>
              </a:rPr>
              <a:t>Goal was to create a box that has four wheels, starts driving after delay set by user, stops in front of an obstacle and beeps</a:t>
            </a:r>
          </a:p>
          <a:p>
            <a:endParaRPr lang="en-GB" dirty="0">
              <a:latin typeface="Century Gothic" panose="020B0502020202020204" pitchFamily="34" charset="0"/>
            </a:endParaRPr>
          </a:p>
          <a:p>
            <a:r>
              <a:rPr lang="en-GB" dirty="0">
                <a:latin typeface="Century Gothic" panose="020B0502020202020204" pitchFamily="34" charset="0"/>
              </a:rPr>
              <a:t>How it works: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Pressing the button increases the timer by 1 second. This can be changed in the code. The LED blinks when the button is pressed.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After the button is pressed enough times, the switch is flicked on. Then the LED blinks for as many times the button has been pressed. 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The car start driving after the delay and the beeper beeps. Once it reaches an obstacle it stops 20cm in front of it and continues beeping. 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To stop the beeping first flick the switch and then press the button again. </a:t>
            </a:r>
          </a:p>
          <a:p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7071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6D77D-19F8-9323-A481-9488E71F9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>
                <a:latin typeface="Century Gothic" panose="020B0502020202020204" pitchFamily="34" charset="0"/>
              </a:rPr>
              <a:t>Parts</a:t>
            </a:r>
            <a:r>
              <a:rPr lang="fi-FI" dirty="0">
                <a:latin typeface="Century Gothic" panose="020B0502020202020204" pitchFamily="34" charset="0"/>
              </a:rPr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94069-43EF-0AC5-4A5F-B1D1AB581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entury Gothic" panose="020B0502020202020204" pitchFamily="34" charset="0"/>
              </a:rPr>
              <a:t>Box – </a:t>
            </a:r>
            <a:r>
              <a:rPr lang="en-GB" dirty="0" err="1">
                <a:latin typeface="Century Gothic" panose="020B0502020202020204" pitchFamily="34" charset="0"/>
              </a:rPr>
              <a:t>lasercut</a:t>
            </a:r>
            <a:r>
              <a:rPr lang="en-GB" dirty="0">
                <a:latin typeface="Century Gothic" panose="020B0502020202020204" pitchFamily="34" charset="0"/>
              </a:rPr>
              <a:t> MDF</a:t>
            </a:r>
          </a:p>
          <a:p>
            <a:r>
              <a:rPr lang="en-GB" dirty="0">
                <a:latin typeface="Century Gothic" panose="020B0502020202020204" pitchFamily="34" charset="0"/>
              </a:rPr>
              <a:t>Sensor bracket – 3D-printed</a:t>
            </a:r>
          </a:p>
          <a:p>
            <a:r>
              <a:rPr lang="en-GB" dirty="0">
                <a:latin typeface="Century Gothic" panose="020B0502020202020204" pitchFamily="34" charset="0"/>
              </a:rPr>
              <a:t>Axles – 3D-printed</a:t>
            </a:r>
          </a:p>
          <a:p>
            <a:r>
              <a:rPr lang="en-GB" dirty="0">
                <a:latin typeface="Century Gothic" panose="020B0502020202020204" pitchFamily="34" charset="0"/>
              </a:rPr>
              <a:t>Motor – zip tied</a:t>
            </a:r>
          </a:p>
          <a:p>
            <a:r>
              <a:rPr lang="en-GB" dirty="0">
                <a:latin typeface="Century Gothic" panose="020B0502020202020204" pitchFamily="34" charset="0"/>
              </a:rPr>
              <a:t>Batteries – zip tied</a:t>
            </a:r>
          </a:p>
          <a:p>
            <a:r>
              <a:rPr lang="en-GB" dirty="0">
                <a:latin typeface="Century Gothic" panose="020B0502020202020204" pitchFamily="34" charset="0"/>
              </a:rPr>
              <a:t>Buttons – on top</a:t>
            </a:r>
          </a:p>
          <a:p>
            <a:r>
              <a:rPr lang="en-GB" dirty="0">
                <a:latin typeface="Century Gothic" panose="020B0502020202020204" pitchFamily="34" charset="0"/>
              </a:rPr>
              <a:t>LED – on  top</a:t>
            </a:r>
          </a:p>
          <a:p>
            <a:r>
              <a:rPr lang="en-GB" dirty="0">
                <a:latin typeface="Century Gothic" panose="020B0502020202020204" pitchFamily="34" charset="0"/>
              </a:rPr>
              <a:t>Others – hanging loose inside</a:t>
            </a:r>
          </a:p>
          <a:p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979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0237C6-C488-83D5-C0F5-310181A87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</a:rPr>
              <a:t>box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Diagram&#10;&#10;Description automatically generated with low confidence">
            <a:extLst>
              <a:ext uri="{FF2B5EF4-FFF2-40B4-BE49-F238E27FC236}">
                <a16:creationId xmlns:a16="http://schemas.microsoft.com/office/drawing/2014/main" id="{443A896D-8D8E-756C-49FF-7FAD4F0493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46570" y="1520249"/>
            <a:ext cx="6202238" cy="381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1164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9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22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Rectangle 26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FDA45C-03CE-C183-C207-FB305E316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  <a:latin typeface="Century Gothic" panose="020B0502020202020204" pitchFamily="34" charset="0"/>
              </a:rPr>
              <a:t>Sensor</a:t>
            </a:r>
            <a:br>
              <a:rPr lang="en-US" sz="4800" cap="all" spc="-100" dirty="0">
                <a:solidFill>
                  <a:schemeClr val="bg1"/>
                </a:solidFill>
                <a:latin typeface="Century Gothic" panose="020B0502020202020204" pitchFamily="34" charset="0"/>
              </a:rPr>
            </a:br>
            <a:r>
              <a:rPr lang="en-US" sz="4800" cap="all" spc="-100" dirty="0">
                <a:solidFill>
                  <a:schemeClr val="bg1"/>
                </a:solidFill>
                <a:latin typeface="Century Gothic" panose="020B0502020202020204" pitchFamily="34" charset="0"/>
              </a:rPr>
              <a:t>bracket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E54B297-D6BF-73CA-D2E6-A2D524658D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46570" y="1272160"/>
            <a:ext cx="6202238" cy="431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5937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Rectangle 56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56D6A0-9629-2AB0-C676-A616D24CA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 dirty="0">
                <a:solidFill>
                  <a:schemeClr val="bg1"/>
                </a:solidFill>
                <a:latin typeface="Century Gothic" panose="020B0502020202020204" pitchFamily="34" charset="0"/>
              </a:rPr>
              <a:t>Axle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white cylindrical object on a tiled surface&#10;&#10;Description automatically generated with low confidence">
            <a:extLst>
              <a:ext uri="{FF2B5EF4-FFF2-40B4-BE49-F238E27FC236}">
                <a16:creationId xmlns:a16="http://schemas.microsoft.com/office/drawing/2014/main" id="{18EFF8E9-F13F-35DC-E871-217146DD4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46570" y="760476"/>
            <a:ext cx="6202238" cy="533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5239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4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29521A-22D8-452C-59FB-25BEAF18F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sz="4800" cap="all" spc="-100">
                <a:solidFill>
                  <a:schemeClr val="bg1"/>
                </a:solidFill>
              </a:rPr>
              <a:t>Video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Editor">
            <a:hlinkClick r:id="" action="ppaction://media"/>
            <a:extLst>
              <a:ext uri="{FF2B5EF4-FFF2-40B4-BE49-F238E27FC236}">
                <a16:creationId xmlns:a16="http://schemas.microsoft.com/office/drawing/2014/main" id="{6E4CC6CB-49B4-BE7B-6C7D-A64101BB473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102210" y="1473501"/>
            <a:ext cx="6754562" cy="379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1728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7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0936B-9625-7E8D-8730-0D161921C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>
                <a:effectLst>
                  <a:reflection blurRad="6350" stA="50000" endA="300" endPos="50000" dist="29997" dir="5400000" sy="-100000" algn="bl" rotWithShape="0"/>
                </a:effectLst>
                <a:latin typeface="Century Gothic" panose="020B0502020202020204" pitchFamily="34" charset="0"/>
              </a:rPr>
              <a:t>Reflection</a:t>
            </a:r>
            <a:endParaRPr lang="fi-FI" dirty="0">
              <a:effectLst>
                <a:reflection blurRad="6350" stA="50000" endA="300" endPos="50000" dist="29997" dir="5400000" sy="-100000" algn="bl" rotWithShape="0"/>
              </a:effectLst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30AF38-3001-621C-67E6-F72C2EE6A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latin typeface="Century Gothic" panose="020B0502020202020204" pitchFamily="34" charset="0"/>
              </a:rPr>
              <a:t>Result is better than what we expected for a 2 day build</a:t>
            </a:r>
          </a:p>
          <a:p>
            <a:r>
              <a:rPr lang="en-GB" dirty="0">
                <a:latin typeface="Century Gothic" panose="020B0502020202020204" pitchFamily="34" charset="0"/>
              </a:rPr>
              <a:t>Should have started earlier so it would not be a 2 day build</a:t>
            </a:r>
          </a:p>
          <a:p>
            <a:r>
              <a:rPr lang="en-GB" dirty="0">
                <a:latin typeface="Century Gothic" panose="020B0502020202020204" pitchFamily="34" charset="0"/>
              </a:rPr>
              <a:t>Finish could be a lot more polished had we started earlier</a:t>
            </a:r>
          </a:p>
          <a:p>
            <a:r>
              <a:rPr lang="en-GB" dirty="0">
                <a:latin typeface="Century Gothic" panose="020B0502020202020204" pitchFamily="34" charset="0"/>
              </a:rPr>
              <a:t>Good enough</a:t>
            </a:r>
          </a:p>
          <a:p>
            <a:endParaRPr lang="en-GB" dirty="0">
              <a:latin typeface="Century Gothic" panose="020B0502020202020204" pitchFamily="34" charset="0"/>
            </a:endParaRPr>
          </a:p>
          <a:p>
            <a:r>
              <a:rPr lang="en-GB" dirty="0">
                <a:latin typeface="Century Gothic" panose="020B0502020202020204" pitchFamily="34" charset="0"/>
              </a:rPr>
              <a:t>Sustainability aspect is quite good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Easy to disassemble as nothing is glued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Only 2 wires are soldered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Components can be reused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Mainly MDF, 3 parts 3D-printed out of which 1 could be </a:t>
            </a:r>
            <a:r>
              <a:rPr lang="en-GB" dirty="0" err="1">
                <a:latin typeface="Century Gothic" panose="020B0502020202020204" pitchFamily="34" charset="0"/>
              </a:rPr>
              <a:t>lasercut</a:t>
            </a:r>
            <a:r>
              <a:rPr lang="en-GB" dirty="0">
                <a:latin typeface="Century Gothic" panose="020B0502020202020204" pitchFamily="34" charset="0"/>
              </a:rPr>
              <a:t> directly to the box</a:t>
            </a:r>
          </a:p>
          <a:p>
            <a:pPr lvl="1"/>
            <a:r>
              <a:rPr lang="en-GB" dirty="0">
                <a:latin typeface="Century Gothic" panose="020B0502020202020204" pitchFamily="34" charset="0"/>
              </a:rPr>
              <a:t>2 zip ties</a:t>
            </a:r>
          </a:p>
          <a:p>
            <a:pPr lvl="1"/>
            <a:endParaRPr lang="en-GB" dirty="0">
              <a:latin typeface="Century Gothic" panose="020B0502020202020204" pitchFamily="34" charset="0"/>
            </a:endParaRPr>
          </a:p>
          <a:p>
            <a:pPr lvl="1"/>
            <a:endParaRPr lang="en-GB" dirty="0">
              <a:latin typeface="Century Gothic" panose="020B0502020202020204" pitchFamily="34" charset="0"/>
            </a:endParaRPr>
          </a:p>
          <a:p>
            <a:endParaRPr lang="en-GB" dirty="0">
              <a:latin typeface="Century Gothic" panose="020B0502020202020204" pitchFamily="34" charset="0"/>
            </a:endParaRPr>
          </a:p>
          <a:p>
            <a:endParaRPr lang="en-GB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595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E253D-65FE-6D4C-92D3-0E2C7059F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err="1">
                <a:latin typeface="Century Gothic" panose="020B0502020202020204" pitchFamily="34" charset="0"/>
              </a:rPr>
              <a:t>Links</a:t>
            </a:r>
            <a:endParaRPr lang="fi-FI" dirty="0">
              <a:latin typeface="Century Gothic" panose="020B0502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2F8A0-346B-A94E-6E9A-A6A1C38772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>
                <a:solidFill>
                  <a:schemeClr val="accent3"/>
                </a:solidFill>
                <a:latin typeface="Century Gothic" panose="020B0502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https://github.com/matiaspaavilainen/FabLab-Project14.git</a:t>
            </a:r>
            <a:endParaRPr lang="fi-FI" dirty="0">
              <a:solidFill>
                <a:schemeClr val="accent3"/>
              </a:solidFill>
              <a:latin typeface="Century Gothic" panose="020B0502020202020204" pitchFamily="34" charset="0"/>
            </a:endParaRPr>
          </a:p>
          <a:p>
            <a:r>
              <a:rPr lang="fi-FI" dirty="0">
                <a:solidFill>
                  <a:schemeClr val="accent3"/>
                </a:solidFill>
                <a:latin typeface="Century Gothic" panose="020B0502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https://www.digifab-oulu.com/wp-admin/edit.php</a:t>
            </a:r>
            <a:endParaRPr lang="fi-FI" dirty="0">
              <a:solidFill>
                <a:schemeClr val="accent3"/>
              </a:solidFill>
              <a:latin typeface="Century Gothic" panose="020B0502020202020204" pitchFamily="34" charset="0"/>
            </a:endParaRPr>
          </a:p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221697681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RightStep">
      <a:dk1>
        <a:srgbClr val="000000"/>
      </a:dk1>
      <a:lt1>
        <a:srgbClr val="FFFFFF"/>
      </a:lt1>
      <a:dk2>
        <a:srgbClr val="1C2431"/>
      </a:dk2>
      <a:lt2>
        <a:srgbClr val="F3F0F0"/>
      </a:lt2>
      <a:accent1>
        <a:srgbClr val="22B1BE"/>
      </a:accent1>
      <a:accent2>
        <a:srgbClr val="1776D5"/>
      </a:accent2>
      <a:accent3>
        <a:srgbClr val="2939E7"/>
      </a:accent3>
      <a:accent4>
        <a:srgbClr val="5F23D7"/>
      </a:accent4>
      <a:accent5>
        <a:srgbClr val="B729E7"/>
      </a:accent5>
      <a:accent6>
        <a:srgbClr val="D517B5"/>
      </a:accent6>
      <a:hlink>
        <a:srgbClr val="BF4A3F"/>
      </a:hlink>
      <a:folHlink>
        <a:srgbClr val="7F7F7F"/>
      </a:folHlink>
    </a:clrScheme>
    <a:fontScheme name="Savon">
      <a:maj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282</Words>
  <Application>Microsoft Office PowerPoint</Application>
  <PresentationFormat>Widescreen</PresentationFormat>
  <Paragraphs>40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Century Gothic</vt:lpstr>
      <vt:lpstr>Garamond</vt:lpstr>
      <vt:lpstr>Gill Sans MT</vt:lpstr>
      <vt:lpstr>SavonVTI</vt:lpstr>
      <vt:lpstr>Group 14</vt:lpstr>
      <vt:lpstr>Summary of the project</vt:lpstr>
      <vt:lpstr>Parts </vt:lpstr>
      <vt:lpstr>box</vt:lpstr>
      <vt:lpstr>Sensor bracket</vt:lpstr>
      <vt:lpstr>Axle</vt:lpstr>
      <vt:lpstr>Video</vt:lpstr>
      <vt:lpstr>Reflection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14</dc:title>
  <dc:creator>Matias Paavilainen</dc:creator>
  <cp:lastModifiedBy>Matias Paavilainen</cp:lastModifiedBy>
  <cp:revision>1</cp:revision>
  <dcterms:created xsi:type="dcterms:W3CDTF">2022-05-03T13:49:44Z</dcterms:created>
  <dcterms:modified xsi:type="dcterms:W3CDTF">2022-05-03T19:08:30Z</dcterms:modified>
</cp:coreProperties>
</file>

<file path=docProps/thumbnail.jpeg>
</file>